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4141C0-22C8-6CEB-E9BE-64E072CD802F}" v="13" dt="2022-08-01T08:44:13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024a6f7c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024a6f7c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024a6f7c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024a6f7c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02855fb0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02855fb0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02855fbe6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02855fbe6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02855fb0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02855fb0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02855fb0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02855fb0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24a6f7c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024a6f7c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022fe159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022fe159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022fe1597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022fe1597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02855fbe6_1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02855fbe6_1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024a6f7c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024a6f7c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02855fbe6_1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02855fbe6_1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022fe1597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022fe1597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24a6f7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24a6f7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024a6f7c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024a6f7c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024a6f7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024a6f7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024a6f7c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024a6f7c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024a6f7c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024a6f7c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024a6f7c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024a6f7c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02c0a51a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02c0a51a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02c0a51a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02c0a51a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024a6f7c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024a6f7c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024a6f7c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024a6f7c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024a6f7c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024a6f7c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02855fb0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02855fb0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024a6f7cb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024a6f7cb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02c0a51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02c0a51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02855fb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02855fb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02855fb0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02855fb0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02c0a51a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02c0a51a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024a6f7c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024a6f7c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024a6f7c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024a6f7c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024a6f7c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024a6f7c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024a6f7c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024a6f7c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024a6f7c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024a6f7c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24a6f7c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24a6f7c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ytorch/training-a-1-trillion-parameter-model-with-pytorch-fully-sharded-data-parallel-on-aws-3ac13aa96cf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lightning.readthedocs.io/en/stable/advanced/model_parallel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fairscale.readthedocs.io/en/stable/api/nn/fsdp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Autodiff and Optimizers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Prace2022 HPML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4"/>
            <a:ext cx="9144001" cy="513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0" y="2210713"/>
            <a:ext cx="6473774" cy="4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" y="0"/>
            <a:ext cx="9132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4"/>
            <a:ext cx="9144001" cy="5139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1023400" y="2218700"/>
            <a:ext cx="39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do we need to save in the forward pass?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4"/>
            <a:ext cx="9144001" cy="5139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023400" y="2218700"/>
            <a:ext cx="39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What do we need to save in the forward pass?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7747675" y="2997275"/>
            <a:ext cx="11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requires_grad=False</a:t>
            </a:r>
            <a:endParaRPr sz="600"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5748100" y="2701175"/>
            <a:ext cx="11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requires_grad=False</a:t>
            </a:r>
            <a:endParaRPr sz="600"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PyTorch workflow</a:t>
            </a:r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Reset buffers (i.e. w.grad=0)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computational graph &amp; store activations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Calculate actual gradients (i.e. w.grad=dL/dw)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Update parameters</a:t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875" y="2078875"/>
            <a:ext cx="2993271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Leveraging internals for our gain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2078875"/>
            <a:ext cx="6930699" cy="19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Optimizers</a:t>
            </a:r>
            <a:endParaRPr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ADAM</a:t>
            </a: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15150"/>
            <a:ext cx="7101725" cy="4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build our own optimizer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8414550" cy="189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150" y="0"/>
            <a:ext cx="66436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Autodiff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(a.k.a. Computational graphs)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momentum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8" y="1853849"/>
            <a:ext cx="8290017" cy="21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normalisation</a:t>
            </a:r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535200"/>
            <a:ext cx="6239450" cy="36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Removing bias towards 0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535200"/>
            <a:ext cx="6055915" cy="460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ADAM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15150"/>
            <a:ext cx="7101725" cy="4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optimizer should I use?</a:t>
            </a:r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(2014) SGD with nesterov momentum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(2018) Adam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(2022) AdamW + cosine annealed LR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(2026) ???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Fully-sharded data-parallel</a:t>
            </a:r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&amp; Why</a:t>
            </a:r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Models are way too big: 175B-1T parameters (325GB for only the parameters in FP16!)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Modern GPUs have ~40GB VRAM, Google TPUv4 32GB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Idea: Model parallelism &amp; data parallelism at the same time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Shard model over workers &amp; offload grads/params/etc to CPU RAM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Extends ‘DeepSpeed ZeRO’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options:</a:t>
            </a:r>
            <a:endParaRPr/>
          </a:p>
        </p:txBody>
      </p:sp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Shard optimizer state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Shard optimizer state + gradients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Shard optimizer state + gradients + parameters (+ activations?)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CPU offload?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Gradient checkpointing?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body" idx="1"/>
          </p:nvPr>
        </p:nvSpPr>
        <p:spPr>
          <a:xfrm>
            <a:off x="729450" y="3805100"/>
            <a:ext cx="7688700" cy="13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OS = Optimizer State Partitioning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   =  Gradients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   =  Parameters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812" y="0"/>
            <a:ext cx="9231224" cy="38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5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 Graphs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Represents math in graph format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Nodes and edges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720" y="2078875"/>
            <a:ext cx="4341415" cy="253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800" y="-91925"/>
            <a:ext cx="4707924" cy="5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124" y="152400"/>
            <a:ext cx="17811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FSDP Workflow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body" idx="1"/>
          </p:nvPr>
        </p:nvSpPr>
        <p:spPr>
          <a:xfrm>
            <a:off x="300375" y="1855500"/>
            <a:ext cx="4863000" cy="32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i="1"/>
              <a:t>In constructor</a:t>
            </a:r>
            <a:br>
              <a:rPr lang="en-GB" sz="1100" i="1"/>
            </a:br>
            <a:r>
              <a:rPr lang="en-GB" sz="1100" i="1"/>
              <a:t>- </a:t>
            </a:r>
            <a:r>
              <a:rPr lang="en-GB" sz="1100"/>
              <a:t>Shard model parameters and each rank only keeps its own shard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i="1"/>
              <a:t>In forward path</a:t>
            </a:r>
            <a:br>
              <a:rPr lang="en-GB" sz="1100" i="1"/>
            </a:br>
            <a:r>
              <a:rPr lang="en-GB" sz="1100" i="1"/>
              <a:t>- </a:t>
            </a:r>
            <a:r>
              <a:rPr lang="en-GB" sz="1100"/>
              <a:t>Run all_gather to collect all shards from all ranks to recover the full parameter in this FSDP unit</a:t>
            </a:r>
            <a:br>
              <a:rPr lang="en-GB" sz="1100"/>
            </a:br>
            <a:r>
              <a:rPr lang="en-GB" sz="1100"/>
              <a:t>- Run forward computation</a:t>
            </a:r>
            <a:br>
              <a:rPr lang="en-GB" sz="1100"/>
            </a:br>
            <a:r>
              <a:rPr lang="en-GB" sz="1100"/>
              <a:t>- Discard parameter shards it has just collected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 i="1"/>
              <a:t>In backward path</a:t>
            </a:r>
            <a:br>
              <a:rPr lang="en-GB" sz="1100" i="1"/>
            </a:br>
            <a:r>
              <a:rPr lang="en-GB" sz="1100" i="1"/>
              <a:t>- </a:t>
            </a:r>
            <a:r>
              <a:rPr lang="en-GB" sz="1100"/>
              <a:t>Run all_gather to collect all shards from all ranks to recover the full parameter in this FSDP unit</a:t>
            </a:r>
            <a:br>
              <a:rPr lang="en-GB" sz="1100"/>
            </a:br>
            <a:r>
              <a:rPr lang="en-GB" sz="1100"/>
              <a:t>- Run backward computation</a:t>
            </a:r>
            <a:br>
              <a:rPr lang="en-GB" sz="1100"/>
            </a:br>
            <a:r>
              <a:rPr lang="en-GB" sz="1100"/>
              <a:t>- Run reduce_scatter to sync gradients</a:t>
            </a:r>
            <a:br>
              <a:rPr lang="en-GB" sz="1100"/>
            </a:br>
            <a:r>
              <a:rPr lang="en-GB" sz="1100"/>
              <a:t>- Discard parameters.</a:t>
            </a:r>
            <a:endParaRPr sz="1100"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475" y="46450"/>
            <a:ext cx="4769455" cy="25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00" y="2665300"/>
            <a:ext cx="4406399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checkpointing</a:t>
            </a:r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100" y="2637962"/>
            <a:ext cx="9144001" cy="24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475" y="46450"/>
            <a:ext cx="4769455" cy="25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Throughput</a:t>
            </a:r>
            <a:endParaRPr/>
          </a:p>
        </p:txBody>
      </p:sp>
      <p:sp>
        <p:nvSpPr>
          <p:cNvPr id="310" name="Google Shape;310;p45"/>
          <p:cNvSpPr txBox="1">
            <a:spLocks noGrp="1"/>
          </p:cNvSpPr>
          <p:nvPr>
            <p:ph type="body" idx="1"/>
          </p:nvPr>
        </p:nvSpPr>
        <p:spPr>
          <a:xfrm>
            <a:off x="730000" y="1898950"/>
            <a:ext cx="4098600" cy="29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175B: ~51% maximum per-gpu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1T:        ~27% maximum per-gpu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One big optimization problem: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If there are too many shards, we’re wasting communication over computation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If the shards are too small, we’re inducing latency into the communication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Need to take into account the topology of the network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Need to take into account the memory size and theoretical throughput of our workers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Always limited by networking</a:t>
            </a:r>
            <a:endParaRPr/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275" y="152400"/>
            <a:ext cx="38281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Throughput</a:t>
            </a:r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1"/>
          </p:nvPr>
        </p:nvSpPr>
        <p:spPr>
          <a:xfrm>
            <a:off x="730000" y="1898950"/>
            <a:ext cx="4098600" cy="29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175B: “Per our estimate, it would take 128 NVIDIA A100 40GB GPUs running for about 240 days to train GPT-3 175B using FSDP. According to current AWS public pricing, the strategy we would pick is to reserve 16 p4d.24xlarge instances for a duration of 1 year.”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1T: “Based on the total training time curve and current AWS pricing for 1 year and 3 years reservation, we suggest 2 possible strategies for training 1T GPT-like neural networks using PyTorch FSDP. Fast: 1-year training across 128 p4d.24xlarge instances, and Long: 3 years training across 43 p4d.24xlarge instances.”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 u="sng">
                <a:solidFill>
                  <a:schemeClr val="hlink"/>
                </a:solidFill>
                <a:hlinkClick r:id="rId3"/>
              </a:rPr>
              <a:t>https://medium.com/pytorch/training-a-1-trillion-parameter-model-with-pytorch-fully-sharded-data-parallel-on-aws-3ac13aa96cff</a:t>
            </a:r>
            <a:endParaRPr sz="1000"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700" y="234775"/>
            <a:ext cx="382814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850" y="148325"/>
            <a:ext cx="2766851" cy="171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real world:</a:t>
            </a:r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69437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real world:</a:t>
            </a:r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https://pytorch-lightning.readthedocs.io/en/stable/advanced/model_parallel.html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https://fairscale.readthedocs.io/en/stable/api/nn/fsdp.html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078875"/>
            <a:ext cx="69437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5" y="-1"/>
            <a:ext cx="8287548" cy="50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5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 Graphs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Represents math in graph format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Nodes and edges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700" y="2078875"/>
            <a:ext cx="5161200" cy="25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886"/>
            <a:ext cx="9143999" cy="474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875"/>
            <a:ext cx="9096676" cy="6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Diavoorstelling (16:9)</PresentationFormat>
  <Slides>37</Slides>
  <Notes>37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38" baseType="lpstr">
      <vt:lpstr>Streamline</vt:lpstr>
      <vt:lpstr>Autodiff and Optimizers</vt:lpstr>
      <vt:lpstr>Autodiff</vt:lpstr>
      <vt:lpstr>Computational Graphs</vt:lpstr>
      <vt:lpstr>Computational Graphs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PyTorch workflow</vt:lpstr>
      <vt:lpstr>Leveraging internals for our gain</vt:lpstr>
      <vt:lpstr>Optimizers</vt:lpstr>
      <vt:lpstr>ADAM</vt:lpstr>
      <vt:lpstr>Let’s build our own optimizer</vt:lpstr>
      <vt:lpstr>PowerPoint-presentatie</vt:lpstr>
      <vt:lpstr>PowerPoint-presentatie</vt:lpstr>
      <vt:lpstr>Adding momentum</vt:lpstr>
      <vt:lpstr>Adding normalisation</vt:lpstr>
      <vt:lpstr>Removing bias towards 0</vt:lpstr>
      <vt:lpstr>ADAM</vt:lpstr>
      <vt:lpstr>What optimizer should I use?</vt:lpstr>
      <vt:lpstr>Fully-sharded data-parallel</vt:lpstr>
      <vt:lpstr>What &amp; Why</vt:lpstr>
      <vt:lpstr>3 options:</vt:lpstr>
      <vt:lpstr>PowerPoint-presentatie</vt:lpstr>
      <vt:lpstr>PowerPoint-presentatie</vt:lpstr>
      <vt:lpstr>FSDP Workflow </vt:lpstr>
      <vt:lpstr>Gradient checkpointing</vt:lpstr>
      <vt:lpstr>Throughput</vt:lpstr>
      <vt:lpstr>Throughput</vt:lpstr>
      <vt:lpstr>In the real world:</vt:lpstr>
      <vt:lpstr>In the real world: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Autodiff and Optimizers</dc:title>
  <cp:revision>8</cp:revision>
  <dcterms:modified xsi:type="dcterms:W3CDTF">2022-08-01T08:45:24Z</dcterms:modified>
</cp:coreProperties>
</file>